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A Formal Appeal for Matrimonial Consideration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Presented by: </a:t>
            </a:r>
            <a:r>
              <a:rPr dirty="0" err="1"/>
              <a:t>Srinath</a:t>
            </a:r>
            <a:r>
              <a:rPr dirty="0"/>
              <a:t>, B.E</a:t>
            </a:r>
            <a:r>
              <a:rPr dirty="0" smtClean="0"/>
              <a:t>.</a:t>
            </a:r>
            <a:r>
              <a:rPr lang="en-IN" dirty="0" smtClean="0"/>
              <a:t> Comp-</a:t>
            </a:r>
            <a:r>
              <a:rPr lang="en-IN" dirty="0" err="1" smtClean="0"/>
              <a:t>Sci</a:t>
            </a:r>
            <a:r>
              <a:rPr dirty="0" smtClean="0"/>
              <a:t> </a:t>
            </a:r>
            <a:r>
              <a:rPr dirty="0"/>
              <a:t>(Pending Emotional Honors)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Proposal for lifelong partnership under mutually agreeable terms</a:t>
            </a:r>
          </a:p>
          <a:p>
            <a:r>
              <a:t>Backed by years of responsible software development experience</a:t>
            </a:r>
          </a:p>
          <a:p>
            <a:r>
              <a:t>Potential ROI: Laughter, loyalty, unlimited chai refills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Strengths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Fluent in 3 languages: English, Code, and Sarcasm</a:t>
            </a:r>
          </a:p>
          <a:p>
            <a:r>
              <a:rPr dirty="0"/>
              <a:t>Survived 2 years of COVID and 14 family weddings</a:t>
            </a:r>
          </a:p>
          <a:p>
            <a:r>
              <a:rPr dirty="0"/>
              <a:t>Can assemble IKEA furniture without tears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Emotional Compatibility 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Empathy: ✅</a:t>
            </a:r>
          </a:p>
          <a:p>
            <a:r>
              <a:rPr dirty="0"/>
              <a:t>Patience (with shopping): Work in progress</a:t>
            </a:r>
          </a:p>
          <a:p>
            <a:r>
              <a:rPr dirty="0"/>
              <a:t>Ability to remember important dates: </a:t>
            </a:r>
            <a:r>
              <a:rPr lang="en-IN" dirty="0" smtClean="0"/>
              <a:t>53</a:t>
            </a:r>
            <a:r>
              <a:rPr dirty="0" smtClean="0"/>
              <a:t>% </a:t>
            </a:r>
            <a:r>
              <a:rPr dirty="0"/>
              <a:t>accuracy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Risk of dad jokes: High</a:t>
            </a:r>
          </a:p>
          <a:p>
            <a:r>
              <a:rPr dirty="0"/>
              <a:t>Risk of loving you too much: Off the charts</a:t>
            </a:r>
          </a:p>
          <a:p>
            <a:r>
              <a:rPr dirty="0"/>
              <a:t>Risk of dancing in public: </a:t>
            </a:r>
            <a:r>
              <a:rPr lang="en-IN" dirty="0" smtClean="0"/>
              <a:t>Zero to None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Future Vision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7724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3C3C3C"/>
                </a:solidFill>
                <a:latin typeface="Calibri"/>
              </a:defRPr>
            </a:pPr>
            <a:r>
              <a:rPr dirty="0" smtClean="0"/>
              <a:t>You</a:t>
            </a:r>
            <a:r>
              <a:rPr dirty="0"/>
              <a:t>. Me. Two cups of chai. </a:t>
            </a:r>
            <a:r>
              <a:rPr dirty="0" smtClean="0"/>
              <a:t>A </a:t>
            </a:r>
            <a:r>
              <a:rPr dirty="0"/>
              <a:t>dog named 'Debugger'.</a:t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en-IN" sz="2800" b="1" dirty="0"/>
              <a:t>Intellectual Eruptions</a:t>
            </a:r>
            <a:r>
              <a:rPr lang="en-IN" dirty="0" smtClean="0"/>
              <a:t>.</a:t>
            </a:r>
            <a:r>
              <a:rPr dirty="0" smtClean="0"/>
              <a:t> </a:t>
            </a:r>
            <a:endParaRPr lang="en-IN" dirty="0" smtClean="0"/>
          </a:p>
          <a:p>
            <a:pPr>
              <a:defRPr sz="2800" b="1">
                <a:solidFill>
                  <a:srgbClr val="3C3C3C"/>
                </a:solidFill>
                <a:latin typeface="Calibri"/>
              </a:defRPr>
            </a:pPr>
            <a:r>
              <a:rPr dirty="0" smtClean="0"/>
              <a:t>Occasional </a:t>
            </a:r>
            <a:r>
              <a:rPr dirty="0"/>
              <a:t>Netflix debates. </a:t>
            </a:r>
            <a:endParaRPr lang="en-IN" dirty="0" smtClean="0"/>
          </a:p>
          <a:p>
            <a:pPr>
              <a:defRPr sz="2800" b="1">
                <a:solidFill>
                  <a:srgbClr val="3C3C3C"/>
                </a:solidFill>
                <a:latin typeface="Calibri"/>
              </a:defRPr>
            </a:pPr>
            <a:r>
              <a:rPr dirty="0" smtClean="0"/>
              <a:t>Growing </a:t>
            </a:r>
            <a:r>
              <a:rPr dirty="0"/>
              <a:t>old but never boring.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Thoughts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399" y="1828800"/>
            <a:ext cx="777240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3C3C3C"/>
                </a:solidFill>
                <a:latin typeface="Calibri"/>
              </a:defRPr>
            </a:pPr>
            <a:r>
              <a:rPr dirty="0"/>
              <a:t>In conclusion, I humbly propose we enter a legally binding lifetime of laughter, </a:t>
            </a:r>
            <a:r>
              <a:rPr dirty="0" smtClean="0"/>
              <a:t>debates </a:t>
            </a:r>
            <a:r>
              <a:rPr dirty="0"/>
              <a:t>about where to eat, and profound mutual respect.</a:t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>Also, I promise to share </a:t>
            </a:r>
            <a:r>
              <a:rPr lang="en-IN" dirty="0" smtClean="0"/>
              <a:t>my PC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169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 Formal Appeal for Matrimonial Consideration</vt:lpstr>
      <vt:lpstr>Executive Summary</vt:lpstr>
      <vt:lpstr>Key Strengths</vt:lpstr>
      <vt:lpstr>Emotional Compatibility Matrix</vt:lpstr>
      <vt:lpstr>Risk Assessment</vt:lpstr>
      <vt:lpstr>Future Vision</vt:lpstr>
      <vt:lpstr>Final Thoughts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Formal Appeal for Matrimonial Consideration</dc:title>
  <dc:subject/>
  <dc:creator/>
  <cp:keywords/>
  <dc:description>generated using python-pptx</dc:description>
  <cp:lastModifiedBy>Microsoft account</cp:lastModifiedBy>
  <cp:revision>2</cp:revision>
  <dcterms:created xsi:type="dcterms:W3CDTF">2013-01-27T09:14:16Z</dcterms:created>
  <dcterms:modified xsi:type="dcterms:W3CDTF">2025-07-16T11:02:57Z</dcterms:modified>
  <cp:category/>
</cp:coreProperties>
</file>